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sldIdLst>
    <p:sldId id="256" r:id="rId5"/>
    <p:sldId id="257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2458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0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2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7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2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6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1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0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3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53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40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4CED37-8936-A2B9-C21D-5BAECE788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000" y="2197045"/>
            <a:ext cx="4075200" cy="153295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/>
              <a:t>Barnwell School – Physical Education Department </a:t>
            </a:r>
            <a:endParaRPr lang="en-GB" sz="3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8CBB4D-A6E6-684A-AFE4-C98517986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000" y="4248000"/>
            <a:ext cx="4075200" cy="1520975"/>
          </a:xfrm>
        </p:spPr>
        <p:txBody>
          <a:bodyPr>
            <a:normAutofit/>
          </a:bodyPr>
          <a:lstStyle/>
          <a:p>
            <a:r>
              <a:rPr lang="en-US" dirty="0"/>
              <a:t>PE Kit Per Activity </a:t>
            </a:r>
            <a:endParaRPr lang="en-GB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0F37AA1-A09B-4E28-987B-38E5060E1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19525" y="2840038"/>
            <a:ext cx="2216150" cy="1177924"/>
            <a:chOff x="4987925" y="2840038"/>
            <a:chExt cx="2216150" cy="117792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874D018-FDBA-4AD4-8C74-17D41F4FB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DB43F5C4-EF74-49F4-97CB-97938DDC2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B74E0761-A6EC-4896-A2D4-97A0AF0AA0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37" name="Freeform 68">
                  <a:extLst>
                    <a:ext uri="{FF2B5EF4-FFF2-40B4-BE49-F238E27FC236}">
                      <a16:creationId xmlns:a16="http://schemas.microsoft.com/office/drawing/2014/main" id="{E02DDA0C-BC2F-4EA7-B34E-E0A38B82BA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Freeform 69">
                  <a:extLst>
                    <a:ext uri="{FF2B5EF4-FFF2-40B4-BE49-F238E27FC236}">
                      <a16:creationId xmlns:a16="http://schemas.microsoft.com/office/drawing/2014/main" id="{CF13B05D-4163-4B4E-A2D2-FA7ED946823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Line 70">
                  <a:extLst>
                    <a:ext uri="{FF2B5EF4-FFF2-40B4-BE49-F238E27FC236}">
                      <a16:creationId xmlns:a16="http://schemas.microsoft.com/office/drawing/2014/main" id="{6D222543-B140-45C1-A731-C56E6B3A17C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21D25868-4B38-41A5-8DA7-BB01E853424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34" name="Freeform 68">
                  <a:extLst>
                    <a:ext uri="{FF2B5EF4-FFF2-40B4-BE49-F238E27FC236}">
                      <a16:creationId xmlns:a16="http://schemas.microsoft.com/office/drawing/2014/main" id="{9BA6FA89-CCD8-4CC0-954F-FBBFA59737E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69">
                  <a:extLst>
                    <a:ext uri="{FF2B5EF4-FFF2-40B4-BE49-F238E27FC236}">
                      <a16:creationId xmlns:a16="http://schemas.microsoft.com/office/drawing/2014/main" id="{73005E59-2B44-4A62-A8F1-504FB17060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Line 70">
                  <a:extLst>
                    <a:ext uri="{FF2B5EF4-FFF2-40B4-BE49-F238E27FC236}">
                      <a16:creationId xmlns:a16="http://schemas.microsoft.com/office/drawing/2014/main" id="{C9AB3E16-8B92-47B2-BA2E-02935767A80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1B5DF063-A889-4037-8C0F-D6D424107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pic>
        <p:nvPicPr>
          <p:cNvPr id="5" name="Picture 4" descr="A circle with text on it&#10;&#10;Description automatically generated">
            <a:extLst>
              <a:ext uri="{FF2B5EF4-FFF2-40B4-BE49-F238E27FC236}">
                <a16:creationId xmlns:a16="http://schemas.microsoft.com/office/drawing/2014/main" id="{BD051B3C-1785-DB96-81AB-A08CF1EA9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127" y="940230"/>
            <a:ext cx="4999885" cy="49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27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A428A4-97E4-93D0-206E-7750C32C6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423382"/>
            <a:ext cx="4078800" cy="775831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 u="sng" dirty="0"/>
              <a:t>Gymnastics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EE447-E670-C49C-50C7-10EF446FA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600" y="1527934"/>
            <a:ext cx="4078800" cy="47900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40000"/>
              </a:lnSpc>
              <a:buNone/>
            </a:pP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Kit</a:t>
            </a:r>
          </a:p>
          <a:p>
            <a:pPr rtl="0" fontAlgn="base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800" i="0" u="none" strike="noStrike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Barnwell PE Polo top</a:t>
            </a:r>
            <a:r>
              <a:rPr lang="en-US" sz="1800" i="0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rtl="0" fontAlgn="base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800" i="0" u="none" strike="noStrike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Barnwell PE shorts</a:t>
            </a:r>
            <a:endParaRPr lang="en-US" sz="1800" i="0" dirty="0">
              <a:effectLst/>
              <a:highlight>
                <a:srgbClr val="F5F5F5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fontAlgn="base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800" i="0" u="none" strike="noStrike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Hairband (for long hair)</a:t>
            </a:r>
            <a:r>
              <a:rPr lang="en-US" sz="1800" i="0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GB" sz="1800" i="0" dirty="0">
              <a:effectLst/>
              <a:highlight>
                <a:srgbClr val="F5F5F5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fontAlgn="base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800" i="1" u="none" strike="noStrike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 hoodies</a:t>
            </a:r>
            <a:r>
              <a:rPr lang="en-US" sz="1800" i="0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rtl="0" fontAlgn="base">
              <a:lnSpc>
                <a:spcPct val="140000"/>
              </a:lnSpc>
            </a:pPr>
            <a:endParaRPr lang="en-GB" sz="1800" b="1" i="0" dirty="0">
              <a:effectLst/>
              <a:highlight>
                <a:srgbClr val="F5F5F5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rtl="0" fontAlgn="base">
              <a:lnSpc>
                <a:spcPct val="140000"/>
              </a:lnSpc>
              <a:buNone/>
            </a:pPr>
            <a:r>
              <a:rPr lang="en-GB" sz="1800" i="0" u="sng" strike="noStrike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Optional:</a:t>
            </a:r>
            <a:r>
              <a:rPr lang="en-US" sz="1800" i="0" u="sng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rtl="0" fontAlgn="base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800" i="0" u="none" strike="noStrike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Barnwell PE tracksuit bottoms</a:t>
            </a:r>
            <a:r>
              <a:rPr lang="en-US" sz="1800" i="0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rtl="0" fontAlgn="base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GB" sz="1800" i="0" u="none" strike="noStrike" dirty="0">
                <a:effectLst/>
                <a:highlight>
                  <a:srgbClr val="F5F5F5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Barnwell PE sports leggings</a:t>
            </a:r>
            <a:endParaRPr lang="en-US" sz="1800" i="0" dirty="0">
              <a:effectLst/>
              <a:highlight>
                <a:srgbClr val="F5F5F5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CC9CF63D-A2A3-4ECF-BC53-4B0D5691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33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blue and white sign with words&#10;&#10;Description automatically generated">
            <a:extLst>
              <a:ext uri="{FF2B5EF4-FFF2-40B4-BE49-F238E27FC236}">
                <a16:creationId xmlns:a16="http://schemas.microsoft.com/office/drawing/2014/main" id="{06D71859-4918-3D53-DA1A-97C0729A44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70" b="16792"/>
          <a:stretch/>
        </p:blipFill>
        <p:spPr>
          <a:xfrm>
            <a:off x="6345926" y="313052"/>
            <a:ext cx="4996212" cy="2429764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6F073F-897F-87C8-D7ED-5C5EDAE281F6}"/>
              </a:ext>
            </a:extLst>
          </p:cNvPr>
          <p:cNvSpPr txBox="1">
            <a:spLocks/>
          </p:cNvSpPr>
          <p:nvPr/>
        </p:nvSpPr>
        <p:spPr>
          <a:xfrm>
            <a:off x="6995601" y="3095066"/>
            <a:ext cx="4078800" cy="3207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60000" indent="-3600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0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 fontAlgn="base"/>
            <a:r>
              <a:rPr lang="en-GB" sz="1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FOOTWEAR</a:t>
            </a:r>
            <a:r>
              <a:rPr lang="en-US" sz="1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9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Students participate in gymnastics barefoot</a:t>
            </a:r>
            <a:r>
              <a:rPr lang="en-US" sz="1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1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No trainers</a:t>
            </a:r>
            <a:r>
              <a:rPr lang="en-US" sz="1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9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9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en-GB" sz="1800" b="0" i="0" u="sng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Optional:</a:t>
            </a:r>
            <a:r>
              <a:rPr lang="en-US" sz="1800" b="0" i="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900" b="0" i="0" u="sng" dirty="0">
              <a:solidFill>
                <a:schemeClr val="tx1">
                  <a:lumMod val="95000"/>
                  <a:lumOff val="5000"/>
                </a:schemeClr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Gymnastics </a:t>
            </a:r>
            <a:r>
              <a:rPr lang="en-US" sz="1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r>
              <a:rPr lang="en-GB" sz="1800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shoes</a:t>
            </a:r>
            <a:r>
              <a:rPr lang="en-US" sz="1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9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marL="0" indent="0">
              <a:lnSpc>
                <a:spcPct val="140000"/>
              </a:lnSpc>
              <a:buFont typeface="Wingdings" panose="05000000000000000000" pitchFamily="2" charset="2"/>
              <a:buNone/>
            </a:pPr>
            <a:endParaRPr lang="en-US" sz="1000" dirty="0">
              <a:solidFill>
                <a:schemeClr val="tx1">
                  <a:lumMod val="95000"/>
                  <a:lumOff val="5000"/>
                  <a:alpha val="60000"/>
                </a:schemeClr>
              </a:solidFill>
              <a:highlight>
                <a:srgbClr val="F5F5F5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E5CB78-B1C8-82C4-C70A-AF2A247DE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66185" y="4045138"/>
            <a:ext cx="1444677" cy="1992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phic 9" descr="Yoga with solid fill">
            <a:extLst>
              <a:ext uri="{FF2B5EF4-FFF2-40B4-BE49-F238E27FC236}">
                <a16:creationId xmlns:a16="http://schemas.microsoft.com/office/drawing/2014/main" id="{89FF5DA7-BEE7-2E65-DB00-0C41B9725A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0000" y="42338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29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A428A4-97E4-93D0-206E-7750C32C6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434" y="423382"/>
            <a:ext cx="4078800" cy="775831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 sz="4000" u="sng" dirty="0"/>
              <a:t>Football</a:t>
            </a:r>
            <a:endParaRPr lang="en-GB" sz="40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EE447-E670-C49C-50C7-10EF446FA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599" y="1337782"/>
            <a:ext cx="4728471" cy="53066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 rtl="0" fontAlgn="base">
              <a:buNone/>
            </a:pPr>
            <a:r>
              <a:rPr lang="en-GB" sz="16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KIT</a:t>
            </a:r>
            <a:r>
              <a:rPr lang="en-US" sz="14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Polo top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shorts</a:t>
            </a:r>
            <a:endParaRPr lang="en-US" sz="14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Red football socks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Hairband (for long hair)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Shin pads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marL="0" indent="0" algn="l" rtl="0" fontAlgn="base">
              <a:buNone/>
            </a:pPr>
            <a:r>
              <a:rPr lang="en-GB" sz="1400" i="0" u="sng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Optional:</a:t>
            </a:r>
            <a:r>
              <a:rPr lang="en-US" sz="1400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tracksuit bottoms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hoodie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sports leggings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Black or red base layer to be worn underneath PE polo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800" dirty="0">
              <a:solidFill>
                <a:schemeClr val="tx1"/>
              </a:solidFill>
              <a:highlight>
                <a:srgbClr val="F5F5F5"/>
              </a:highlight>
              <a:latin typeface="Arial" panose="020B0604020202020204" pitchFamily="34" charset="0"/>
            </a:endParaRP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CC9CF63D-A2A3-4ECF-BC53-4B0D5691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33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blue and white sign with words&#10;&#10;Description automatically generated">
            <a:extLst>
              <a:ext uri="{FF2B5EF4-FFF2-40B4-BE49-F238E27FC236}">
                <a16:creationId xmlns:a16="http://schemas.microsoft.com/office/drawing/2014/main" id="{06D71859-4918-3D53-DA1A-97C0729A44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70" b="16792"/>
          <a:stretch/>
        </p:blipFill>
        <p:spPr>
          <a:xfrm>
            <a:off x="6345926" y="313052"/>
            <a:ext cx="4996212" cy="2429764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6F073F-897F-87C8-D7ED-5C5EDAE281F6}"/>
              </a:ext>
            </a:extLst>
          </p:cNvPr>
          <p:cNvSpPr txBox="1">
            <a:spLocks/>
          </p:cNvSpPr>
          <p:nvPr/>
        </p:nvSpPr>
        <p:spPr>
          <a:xfrm>
            <a:off x="6995601" y="3095066"/>
            <a:ext cx="4078800" cy="3207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60000" indent="-3600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0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 fontAlgn="base">
              <a:buNone/>
            </a:pPr>
            <a:r>
              <a:rPr lang="en-GB" sz="18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FOOTWEAR</a:t>
            </a:r>
            <a:r>
              <a:rPr lang="en-US" sz="18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marL="0" indent="0" algn="l" rtl="0" fontAlgn="base">
              <a:buNone/>
            </a:pPr>
            <a:r>
              <a:rPr lang="en-GB" sz="18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Students can wear: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Football boots with rubber studs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Astro turf boots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GB" sz="18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1" u="sng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No</a:t>
            </a:r>
            <a:r>
              <a:rPr lang="en-GB" sz="1800" b="0" i="1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trainers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1" u="sng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No</a:t>
            </a:r>
            <a:r>
              <a:rPr lang="en-GB" sz="1800" b="0" i="1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football boots with metal tipped studs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9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marL="0" indent="0">
              <a:lnSpc>
                <a:spcPct val="140000"/>
              </a:lnSpc>
              <a:buFont typeface="Wingdings" panose="05000000000000000000" pitchFamily="2" charset="2"/>
              <a:buNone/>
            </a:pPr>
            <a:endParaRPr lang="en-US" sz="1000" dirty="0">
              <a:solidFill>
                <a:schemeClr val="tx1">
                  <a:lumMod val="95000"/>
                  <a:lumOff val="5000"/>
                  <a:alpha val="60000"/>
                </a:schemeClr>
              </a:solidFill>
              <a:highlight>
                <a:srgbClr val="F5F5F5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phic 4" descr="Soccer with solid fill">
            <a:extLst>
              <a:ext uri="{FF2B5EF4-FFF2-40B4-BE49-F238E27FC236}">
                <a16:creationId xmlns:a16="http://schemas.microsoft.com/office/drawing/2014/main" id="{6CD44F9D-5948-8C4B-2D58-1A143A0540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7600" y="42338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220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A428A4-97E4-93D0-206E-7750C32C6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434" y="423382"/>
            <a:ext cx="4078800" cy="775831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 sz="4000" u="sng" dirty="0"/>
              <a:t>Rugby</a:t>
            </a:r>
            <a:endParaRPr lang="en-GB" sz="40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EE447-E670-C49C-50C7-10EF446FA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599" y="1337782"/>
            <a:ext cx="4728471" cy="539280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 rtl="0" fontAlgn="base">
              <a:buNone/>
            </a:pPr>
            <a:r>
              <a:rPr lang="en-GB" sz="16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KIT</a:t>
            </a:r>
            <a:r>
              <a:rPr lang="en-US" sz="14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Polo top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shorts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Red football socks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Gum shield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Hairband (for long hair)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2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en-GB" sz="1800" b="0" i="0" u="sng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Optional: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2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tracksuit bottoms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hoodie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sports leggings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Black or red base layer to be worn underneath PE polo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CC9CF63D-A2A3-4ECF-BC53-4B0D5691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33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blue and white sign with words&#10;&#10;Description automatically generated">
            <a:extLst>
              <a:ext uri="{FF2B5EF4-FFF2-40B4-BE49-F238E27FC236}">
                <a16:creationId xmlns:a16="http://schemas.microsoft.com/office/drawing/2014/main" id="{06D71859-4918-3D53-DA1A-97C0729A44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70" b="16792"/>
          <a:stretch/>
        </p:blipFill>
        <p:spPr>
          <a:xfrm>
            <a:off x="6345926" y="313052"/>
            <a:ext cx="4996212" cy="2429764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6F073F-897F-87C8-D7ED-5C5EDAE281F6}"/>
              </a:ext>
            </a:extLst>
          </p:cNvPr>
          <p:cNvSpPr txBox="1">
            <a:spLocks/>
          </p:cNvSpPr>
          <p:nvPr/>
        </p:nvSpPr>
        <p:spPr>
          <a:xfrm>
            <a:off x="6995601" y="3095066"/>
            <a:ext cx="4078800" cy="3207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60000" indent="-3600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0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 fontAlgn="base">
              <a:buNone/>
            </a:pPr>
            <a:r>
              <a:rPr lang="en-GB" sz="18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FOOTWEAR</a:t>
            </a:r>
            <a:r>
              <a:rPr lang="en-US" sz="18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marL="0" indent="0" algn="l" rtl="0" fontAlgn="base">
              <a:buNone/>
            </a:pPr>
            <a:r>
              <a:rPr lang="en-GB" sz="18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Students can wear: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8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Football boots with rubber studs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8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Football boots with metal tipped studs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8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Rugby boots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GB" sz="8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1" u="sng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No</a:t>
            </a:r>
            <a:r>
              <a:rPr lang="en-GB" sz="1800" b="0" i="1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 trainers</a:t>
            </a:r>
            <a:endParaRPr lang="en-US" sz="8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9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marL="0" indent="0">
              <a:lnSpc>
                <a:spcPct val="140000"/>
              </a:lnSpc>
              <a:buFont typeface="Wingdings" panose="05000000000000000000" pitchFamily="2" charset="2"/>
              <a:buNone/>
            </a:pPr>
            <a:endParaRPr lang="en-US" sz="1000" dirty="0">
              <a:solidFill>
                <a:schemeClr val="tx1">
                  <a:lumMod val="95000"/>
                  <a:lumOff val="5000"/>
                  <a:alpha val="60000"/>
                </a:schemeClr>
              </a:solidFill>
              <a:highlight>
                <a:srgbClr val="F5F5F5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 descr="Rugby ball with solid fill">
            <a:extLst>
              <a:ext uri="{FF2B5EF4-FFF2-40B4-BE49-F238E27FC236}">
                <a16:creationId xmlns:a16="http://schemas.microsoft.com/office/drawing/2014/main" id="{46D3DD99-4CE2-A482-047D-7354E078CF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2504" y="42338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10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A428A4-97E4-93D0-206E-7750C32C6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8492" y="423382"/>
            <a:ext cx="4078800" cy="775831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 sz="4000" u="sng" dirty="0"/>
              <a:t>All other activities</a:t>
            </a:r>
            <a:endParaRPr lang="en-GB" sz="40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EE447-E670-C49C-50C7-10EF446FA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599" y="1337782"/>
            <a:ext cx="4728471" cy="539280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 rtl="0" fontAlgn="base">
              <a:buNone/>
            </a:pPr>
            <a:r>
              <a:rPr lang="en-GB" sz="16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KIT</a:t>
            </a:r>
            <a:r>
              <a:rPr lang="en-US" sz="14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u="sng" dirty="0">
              <a:solidFill>
                <a:schemeClr val="tx1"/>
              </a:solidFill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Polo top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shorts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Red football socks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Gum shield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Hairband (for long hair)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en-GB" sz="1400" b="0" i="0" u="sng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Optional:</a:t>
            </a:r>
            <a:r>
              <a:rPr lang="en-US" sz="1400" b="0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u="sng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tracksuit bottoms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hoodie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Barnwell PE sports leggings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Black or red base layer to be worn underneath PE polo</a:t>
            </a:r>
            <a:r>
              <a:rPr lang="en-US" sz="14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105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marL="0" indent="0" algn="ctr" rtl="0" fontAlgn="base">
              <a:buNone/>
            </a:pPr>
            <a:endParaRPr lang="en-US" sz="1400" b="1" i="0" u="sng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CC9CF63D-A2A3-4ECF-BC53-4B0D5691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33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blue and white sign with words&#10;&#10;Description automatically generated">
            <a:extLst>
              <a:ext uri="{FF2B5EF4-FFF2-40B4-BE49-F238E27FC236}">
                <a16:creationId xmlns:a16="http://schemas.microsoft.com/office/drawing/2014/main" id="{06D71859-4918-3D53-DA1A-97C0729A44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70" b="16792"/>
          <a:stretch/>
        </p:blipFill>
        <p:spPr>
          <a:xfrm>
            <a:off x="6345926" y="313052"/>
            <a:ext cx="4996212" cy="2429764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6F073F-897F-87C8-D7ED-5C5EDAE281F6}"/>
              </a:ext>
            </a:extLst>
          </p:cNvPr>
          <p:cNvSpPr txBox="1">
            <a:spLocks/>
          </p:cNvSpPr>
          <p:nvPr/>
        </p:nvSpPr>
        <p:spPr>
          <a:xfrm>
            <a:off x="6995601" y="3095066"/>
            <a:ext cx="4078800" cy="3207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60000" indent="-3600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0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 fontAlgn="base">
              <a:buNone/>
            </a:pPr>
            <a:r>
              <a:rPr lang="en-GB" sz="18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FOOTWEAR</a:t>
            </a:r>
            <a:r>
              <a:rPr lang="en-US" sz="1800" b="1" i="0" u="sng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9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highlight>
                <a:srgbClr val="F5F5F5"/>
              </a:highlight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en-GB" sz="18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Students can wear: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9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Trainers with laces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9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Trainers with </a:t>
            </a:r>
            <a:r>
              <a:rPr lang="en-GB" sz="1800" b="0" i="0" u="none" strike="noStrike" dirty="0" err="1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velcro</a:t>
            </a:r>
            <a:r>
              <a:rPr lang="en-GB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GB" sz="9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1" u="none" strike="noStrike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No school shoes</a:t>
            </a:r>
            <a:r>
              <a:rPr lang="en-US" sz="1800" b="0" i="0" dirty="0">
                <a:solidFill>
                  <a:schemeClr val="tx1"/>
                </a:solidFill>
                <a:effectLst/>
                <a:highlight>
                  <a:srgbClr val="F5F5F5"/>
                </a:highlight>
                <a:latin typeface="Arial" panose="020B0604020202020204" pitchFamily="34" charset="0"/>
              </a:rPr>
              <a:t>​</a:t>
            </a:r>
            <a:endParaRPr lang="en-US" sz="900" b="0" i="0" dirty="0">
              <a:solidFill>
                <a:schemeClr val="tx1"/>
              </a:solidFill>
              <a:effectLst/>
              <a:highlight>
                <a:srgbClr val="F5F5F5"/>
              </a:highlight>
              <a:latin typeface="Arial" panose="020B0604020202020204" pitchFamily="34" charset="0"/>
            </a:endParaRPr>
          </a:p>
          <a:p>
            <a:pPr marL="0" indent="0">
              <a:lnSpc>
                <a:spcPct val="140000"/>
              </a:lnSpc>
              <a:buFont typeface="Wingdings" panose="05000000000000000000" pitchFamily="2" charset="2"/>
              <a:buNone/>
            </a:pPr>
            <a:endParaRPr lang="en-US" sz="1000" dirty="0">
              <a:solidFill>
                <a:schemeClr val="tx1">
                  <a:lumMod val="95000"/>
                  <a:lumOff val="5000"/>
                  <a:alpha val="60000"/>
                </a:schemeClr>
              </a:solidFill>
              <a:highlight>
                <a:srgbClr val="F5F5F5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phic 4" descr="Tennis with solid fill">
            <a:extLst>
              <a:ext uri="{FF2B5EF4-FFF2-40B4-BE49-F238E27FC236}">
                <a16:creationId xmlns:a16="http://schemas.microsoft.com/office/drawing/2014/main" id="{B457C2EF-0952-350A-7961-15EA372E4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1367" y="31305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505889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010F5E4BB9A84EA3AB45514B15051E" ma:contentTypeVersion="18" ma:contentTypeDescription="Create a new document." ma:contentTypeScope="" ma:versionID="b864cc47da17c977d764ada9b8dc0a4a">
  <xsd:schema xmlns:xsd="http://www.w3.org/2001/XMLSchema" xmlns:xs="http://www.w3.org/2001/XMLSchema" xmlns:p="http://schemas.microsoft.com/office/2006/metadata/properties" xmlns:ns2="e3a0d856-ac1a-4814-9eba-1651e41eaa0c" xmlns:ns3="f4b6f14e-4a4e-4cd8-a318-c844723bd3e8" targetNamespace="http://schemas.microsoft.com/office/2006/metadata/properties" ma:root="true" ma:fieldsID="40d22cee54717945d6b339c4f1669cb4" ns2:_="" ns3:_="">
    <xsd:import namespace="e3a0d856-ac1a-4814-9eba-1651e41eaa0c"/>
    <xsd:import namespace="f4b6f14e-4a4e-4cd8-a318-c844723bd3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0d856-ac1a-4814-9eba-1651e41eaa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783343a-afb0-41a9-a818-3423ec29cd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b6f14e-4a4e-4cd8-a318-c844723bd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3b143ba-5795-43c1-9a60-d1e382a06882}" ma:internalName="TaxCatchAll" ma:showField="CatchAllData" ma:web="f4b6f14e-4a4e-4cd8-a318-c844723bd3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a0d856-ac1a-4814-9eba-1651e41eaa0c">
      <Terms xmlns="http://schemas.microsoft.com/office/infopath/2007/PartnerControls"/>
    </lcf76f155ced4ddcb4097134ff3c332f>
    <TaxCatchAll xmlns="f4b6f14e-4a4e-4cd8-a318-c844723bd3e8" xsi:nil="true"/>
  </documentManagement>
</p:properties>
</file>

<file path=customXml/itemProps1.xml><?xml version="1.0" encoding="utf-8"?>
<ds:datastoreItem xmlns:ds="http://schemas.openxmlformats.org/officeDocument/2006/customXml" ds:itemID="{41AAEB1D-A258-4432-AD56-64A4A171DE4F}"/>
</file>

<file path=customXml/itemProps2.xml><?xml version="1.0" encoding="utf-8"?>
<ds:datastoreItem xmlns:ds="http://schemas.openxmlformats.org/officeDocument/2006/customXml" ds:itemID="{45132525-DDB1-4CA2-91FC-91E04AE317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451F48-FAED-44EE-947B-BCE235CCD3CA}">
  <ds:schemaRefs>
    <ds:schemaRef ds:uri="http://schemas.microsoft.com/office/2006/metadata/properties"/>
    <ds:schemaRef ds:uri="http://schemas.openxmlformats.org/package/2006/metadata/core-properties"/>
    <ds:schemaRef ds:uri="f80d6ec7-42b1-4b77-8ec9-287b1cffe603"/>
    <ds:schemaRef ds:uri="http://schemas.microsoft.com/office/infopath/2007/PartnerControls"/>
    <ds:schemaRef ds:uri="http://purl.org/dc/dcmitype/"/>
    <ds:schemaRef ds:uri="http://schemas.microsoft.com/office/2006/documentManagement/types"/>
    <ds:schemaRef ds:uri="539f1591-bc74-4f4f-a9c9-d37d092fd773"/>
    <ds:schemaRef ds:uri="http://purl.org/dc/elements/1.1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297</Words>
  <Application>Microsoft Office PowerPoint</Application>
  <PresentationFormat>Widescreen</PresentationFormat>
  <Paragraphs>72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Next LT Pro</vt:lpstr>
      <vt:lpstr>Goudy Old Style</vt:lpstr>
      <vt:lpstr>Segoe UI</vt:lpstr>
      <vt:lpstr>Wingdings</vt:lpstr>
      <vt:lpstr>FrostyVTI</vt:lpstr>
      <vt:lpstr>Barnwell School – Physical Education Department </vt:lpstr>
      <vt:lpstr>Gymnastics</vt:lpstr>
      <vt:lpstr>Football</vt:lpstr>
      <vt:lpstr>Rugby</vt:lpstr>
      <vt:lpstr>All other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Harriet Field</dc:creator>
  <cp:lastModifiedBy>Harriet Field</cp:lastModifiedBy>
  <cp:revision>1</cp:revision>
  <dcterms:created xsi:type="dcterms:W3CDTF">2024-09-03T14:29:48Z</dcterms:created>
  <dcterms:modified xsi:type="dcterms:W3CDTF">2024-09-03T14:54:25Z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0x010100F1010F5E4BB9A84EA3AB45514B15051E</vt:lpwstr>
  </property>
</Properties>
</file>